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31477" y="828001"/>
            <a:ext cx="3452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anti-human PlGF (#3B10)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2054992" y="1371561"/>
            <a:ext cx="4749256" cy="3988212"/>
            <a:chOff x="1986328" y="1593225"/>
            <a:chExt cx="4749256" cy="3988212"/>
          </a:xfrm>
        </p:grpSpPr>
        <p:sp>
          <p:nvSpPr>
            <p:cNvPr id="19" name="Textfeld 18"/>
            <p:cNvSpPr txBox="1"/>
            <p:nvPr/>
          </p:nvSpPr>
          <p:spPr>
            <a:xfrm>
              <a:off x="1986328" y="3321232"/>
              <a:ext cx="143500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mouse</a:t>
              </a:r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PlGF</a:t>
              </a:r>
              <a:endParaRPr lang="de-DE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427984" y="3318937"/>
              <a:ext cx="143500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mouse</a:t>
              </a:r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PlGF</a:t>
              </a:r>
              <a:endParaRPr lang="de-DE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849369" y="5350605"/>
              <a:ext cx="301877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anti-mouse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9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1:600) </a:t>
              </a:r>
              <a:endParaRPr lang="de-DE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6328" y="1593225"/>
              <a:ext cx="2307600" cy="1725712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6328" y="3608024"/>
              <a:ext cx="2307600" cy="1725712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3608024"/>
              <a:ext cx="2307600" cy="1725712"/>
            </a:xfrm>
            <a:prstGeom prst="rect">
              <a:avLst/>
            </a:prstGeom>
          </p:spPr>
        </p:pic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1593225"/>
              <a:ext cx="2307600" cy="1725712"/>
            </a:xfrm>
            <a:prstGeom prst="rect">
              <a:avLst/>
            </a:prstGeom>
          </p:spPr>
        </p:pic>
      </p:grp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6917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</a:t>
            </a:r>
            <a:r>
              <a:rPr lang="de-DE" sz="1000" b="1" dirty="0" smtClean="0">
                <a:latin typeface="Times New Roman" pitchFamily="18" charset="0"/>
              </a:rPr>
              <a:t>orders@reliatech.de</a:t>
            </a:r>
            <a:endParaRPr lang="de-DE" sz="1000" b="1" dirty="0">
              <a:latin typeface="Times New Roman" pitchFamily="18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333376" y="5590981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PlGF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HUVE cells with the monoclonal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mouse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PlGF #3B10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101-M65]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(upper panel).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anti-mouse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(lower panel).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IF_HU1407-01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101-M65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(7,5µg/ml)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400X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76</cp:revision>
  <cp:lastPrinted>2014-07-08T13:54:51Z</cp:lastPrinted>
  <dcterms:created xsi:type="dcterms:W3CDTF">2014-01-30T08:05:57Z</dcterms:created>
  <dcterms:modified xsi:type="dcterms:W3CDTF">2015-03-25T14:48:38Z</dcterms:modified>
</cp:coreProperties>
</file>